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9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08/05/2023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94363" y="451022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3464956" y="1706437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3464955" y="1407732"/>
            <a:ext cx="453733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b="1" dirty="0"/>
              <a:t>Designação do projeto </a:t>
            </a:r>
            <a:r>
              <a:rPr lang="pt-PT" sz="1100" dirty="0"/>
              <a:t>| Expansão de empresa através da criação de Restaurante em Bem Viver </a:t>
            </a:r>
            <a:br>
              <a:rPr lang="pt-PT" sz="1100" dirty="0"/>
            </a:br>
            <a:r>
              <a:rPr lang="pt-PT" sz="1100" b="1" dirty="0"/>
              <a:t>Código do projeto </a:t>
            </a:r>
            <a:r>
              <a:rPr lang="pt-PT" sz="1100" dirty="0"/>
              <a:t>| NORTE-06-38D7-FEDER-001754</a:t>
            </a:r>
          </a:p>
          <a:p>
            <a:r>
              <a:rPr lang="pt-PT" sz="1100" b="1" dirty="0"/>
              <a:t>Objetivo principal</a:t>
            </a:r>
            <a:r>
              <a:rPr lang="pt-PT" sz="1100" dirty="0"/>
              <a:t>| Promover a sustentabilidade e a qualidade do emprego e apoiar a mobilidade laboral</a:t>
            </a:r>
            <a:endParaRPr lang="pt-PT" sz="900" dirty="0"/>
          </a:p>
          <a:p>
            <a:r>
              <a:rPr lang="pt-PT" sz="1100" b="1" dirty="0"/>
              <a:t>Região de intervenção </a:t>
            </a:r>
            <a:r>
              <a:rPr lang="pt-PT" sz="1100" dirty="0"/>
              <a:t>| CIM TÂMEGA E SOUSA</a:t>
            </a:r>
          </a:p>
          <a:p>
            <a:r>
              <a:rPr lang="pt-PT" sz="1100" b="1" dirty="0"/>
              <a:t>Entidade beneficiária </a:t>
            </a:r>
            <a:r>
              <a:rPr lang="pt-PT" sz="1100" dirty="0"/>
              <a:t>| </a:t>
            </a:r>
            <a:r>
              <a:rPr lang="pt-PT" sz="1050" dirty="0"/>
              <a:t>COFRIMAGRELOS -SOCIEDADE DE CONSTRUÇÕES LDA</a:t>
            </a:r>
            <a:endParaRPr lang="pt-PT" sz="11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464956" y="2885303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3464956" y="2589181"/>
            <a:ext cx="45373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b="1" dirty="0"/>
              <a:t>Data de aprovação </a:t>
            </a:r>
            <a:r>
              <a:rPr lang="pt-PT" sz="1100" dirty="0"/>
              <a:t>| </a:t>
            </a:r>
            <a:r>
              <a:rPr lang="pt-PT" sz="1050" dirty="0"/>
              <a:t>26-05-2022</a:t>
            </a:r>
          </a:p>
          <a:p>
            <a:r>
              <a:rPr lang="pt-PT" sz="1100" b="1" dirty="0"/>
              <a:t>Data de início </a:t>
            </a:r>
            <a:r>
              <a:rPr lang="pt-PT" sz="1100" dirty="0"/>
              <a:t>| </a:t>
            </a:r>
            <a:r>
              <a:rPr lang="pt-PT" sz="1050" dirty="0"/>
              <a:t>28-05-2021</a:t>
            </a:r>
            <a:r>
              <a:rPr lang="pt-PT" sz="1000" dirty="0"/>
              <a:t> </a:t>
            </a:r>
            <a:br>
              <a:rPr lang="pt-PT" sz="1100" dirty="0"/>
            </a:br>
            <a:r>
              <a:rPr lang="pt-PT" sz="1100" b="1" dirty="0"/>
              <a:t>Data de conclusão </a:t>
            </a:r>
            <a:r>
              <a:rPr lang="pt-PT" sz="1100" dirty="0"/>
              <a:t>| </a:t>
            </a:r>
            <a:r>
              <a:rPr lang="pt-PT" sz="1050" dirty="0"/>
              <a:t>28-11-2022</a:t>
            </a:r>
          </a:p>
          <a:p>
            <a:r>
              <a:rPr lang="pt-PT" sz="1100" b="1" dirty="0"/>
              <a:t>Investimento total elegível </a:t>
            </a:r>
            <a:r>
              <a:rPr lang="pt-PT" sz="1100" dirty="0"/>
              <a:t>| </a:t>
            </a:r>
            <a:r>
              <a:rPr lang="pt-PT" sz="1050" dirty="0"/>
              <a:t>75.826,07 EUR</a:t>
            </a:r>
            <a:br>
              <a:rPr lang="pt-PT" sz="1100" dirty="0"/>
            </a:br>
            <a:r>
              <a:rPr lang="pt-PT" sz="1100" b="1" dirty="0"/>
              <a:t>Apoio financeiro da União Europeia</a:t>
            </a:r>
            <a:r>
              <a:rPr lang="pt-PT" sz="1100" dirty="0"/>
              <a:t> |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050" dirty="0"/>
              <a:t>FEDER – 34.121,73 EUR</a:t>
            </a:r>
            <a:endParaRPr lang="pt-PT" sz="9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3464955" y="3585356"/>
            <a:ext cx="35089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b="1" dirty="0"/>
              <a:t>Objetivos, atividades e resultados esperados/atingidos</a:t>
            </a:r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946" y="763742"/>
            <a:ext cx="4754434" cy="330361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8944" y="5244036"/>
            <a:ext cx="1613998" cy="1075998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54946" y="5244036"/>
            <a:ext cx="1613998" cy="1075998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81"/>
          <a:stretch/>
        </p:blipFill>
        <p:spPr>
          <a:xfrm>
            <a:off x="6582942" y="5249408"/>
            <a:ext cx="1467571" cy="107599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39120B5-CB5C-3358-149A-18B64411CCB2}"/>
              </a:ext>
            </a:extLst>
          </p:cNvPr>
          <p:cNvSpPr txBox="1"/>
          <p:nvPr/>
        </p:nvSpPr>
        <p:spPr>
          <a:xfrm>
            <a:off x="3450129" y="3805940"/>
            <a:ext cx="4659251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850" dirty="0"/>
              <a:t>- Apoiar a expansão da empresa </a:t>
            </a:r>
            <a:r>
              <a:rPr lang="pt-PT" sz="850" dirty="0" err="1"/>
              <a:t>Cofrimagrelos</a:t>
            </a:r>
            <a:r>
              <a:rPr lang="pt-PT" sz="850" dirty="0"/>
              <a:t>, </a:t>
            </a:r>
            <a:r>
              <a:rPr lang="pt-PT" sz="850" dirty="0" err="1"/>
              <a:t>Lda</a:t>
            </a:r>
            <a:r>
              <a:rPr lang="pt-PT" sz="850" dirty="0"/>
              <a:t>, na sua atividade de restauração com vertente tradicional;</a:t>
            </a:r>
            <a:br>
              <a:rPr lang="pt-PT" sz="850" dirty="0"/>
            </a:br>
            <a:r>
              <a:rPr lang="pt-PT" sz="850" dirty="0"/>
              <a:t>-  Apoiar a digitalização de processos e promover ganhos de eficiência nos consumos energéticos;</a:t>
            </a:r>
            <a:br>
              <a:rPr lang="pt-PT" sz="850" dirty="0"/>
            </a:br>
            <a:r>
              <a:rPr lang="pt-PT" sz="850" dirty="0"/>
              <a:t>- Realização de obras de adaptação das instalações na Freguesia de Bem Viver, Marco de Canaveses; </a:t>
            </a:r>
            <a:br>
              <a:rPr lang="pt-PT" sz="850" dirty="0"/>
            </a:br>
            <a:r>
              <a:rPr lang="pt-PT" sz="850" dirty="0"/>
              <a:t>-  Obtenção de serviços que visam a digitalização de processos e o reforço da presença digital da empresa, intervindo sobre a componente logística e comercial do negócio;</a:t>
            </a:r>
            <a:br>
              <a:rPr lang="pt-PT" sz="850" dirty="0"/>
            </a:br>
            <a:r>
              <a:rPr lang="pt-PT" sz="850" dirty="0"/>
              <a:t>- </a:t>
            </a:r>
            <a:r>
              <a:rPr lang="pt-PT" sz="850" dirty="0" err="1"/>
              <a:t>Aquirir</a:t>
            </a:r>
            <a:r>
              <a:rPr lang="pt-PT" sz="850" dirty="0"/>
              <a:t> a certificação safe &amp; </a:t>
            </a:r>
            <a:r>
              <a:rPr lang="pt-PT" sz="850" dirty="0" err="1"/>
              <a:t>clean</a:t>
            </a:r>
            <a:r>
              <a:rPr lang="pt-PT" sz="850" dirty="0"/>
              <a:t>, com vista à promoção do seu espaço comercial enquanto lugar seguro, do ponto de vista dos cuidados a ter para um eficiente combate à propagação do novo coronavírus.</a:t>
            </a:r>
          </a:p>
        </p:txBody>
      </p:sp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218</Words>
  <Application>Microsoft Office PowerPoint</Application>
  <PresentationFormat>Ecrã Panorâmico</PresentationFormat>
  <Paragraphs>9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Maria Inês Azevedo</cp:lastModifiedBy>
  <cp:revision>24</cp:revision>
  <dcterms:created xsi:type="dcterms:W3CDTF">2016-05-05T08:41:36Z</dcterms:created>
  <dcterms:modified xsi:type="dcterms:W3CDTF">2023-05-08T11:45:55Z</dcterms:modified>
</cp:coreProperties>
</file>